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5" r:id="rId5"/>
    <p:sldMasterId id="2147483711" r:id="rId6"/>
  </p:sldMasterIdLst>
  <p:notesMasterIdLst>
    <p:notesMasterId r:id="rId9"/>
  </p:notesMasterIdLst>
  <p:handoutMasterIdLst>
    <p:handoutMasterId r:id="rId10"/>
  </p:handoutMasterIdLst>
  <p:sldIdLst>
    <p:sldId id="377" r:id="rId7"/>
    <p:sldId id="83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95D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79358" autoAdjust="0"/>
  </p:normalViewPr>
  <p:slideViewPr>
    <p:cSldViewPr snapToGrid="0">
      <p:cViewPr varScale="1">
        <p:scale>
          <a:sx n="74" d="100"/>
          <a:sy n="74" d="100"/>
        </p:scale>
        <p:origin x="75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6/29/2023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0E036-2AD3-40EE-8A71-C2A4E931E2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89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</a:t>
            </a:r>
            <a:br>
              <a:rPr lang="en-US" noProof="0" dirty="0"/>
            </a:br>
            <a:r>
              <a:rPr lang="en-US" noProof="0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259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1999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3915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1999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077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1999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239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1999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4401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717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8">
            <a:extLst>
              <a:ext uri="{FF2B5EF4-FFF2-40B4-BE49-F238E27FC236}">
                <a16:creationId xmlns:a16="http://schemas.microsoft.com/office/drawing/2014/main" id="{C6E48CAB-F1C0-4E71-9686-C02A967E9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182" y="4014522"/>
            <a:ext cx="118211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35" name="Text Placeholder 50">
            <a:extLst>
              <a:ext uri="{FF2B5EF4-FFF2-40B4-BE49-F238E27FC236}">
                <a16:creationId xmlns:a16="http://schemas.microsoft.com/office/drawing/2014/main" id="{7C226081-D459-4A68-9B23-0C804E6A63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182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C32AE455-05F0-44FA-98C4-73D9C60DF8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39104" y="4014522"/>
            <a:ext cx="1208897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C3FB663-073E-458E-A31A-B15112A0D37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39103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91332113-C9A3-4B1F-A973-C30104497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2025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CDAC2DE8-0B23-47D4-A121-018184C5D2B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22024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AE8613EE-32F0-4251-809B-6B9907E226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04945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6E9683DA-61F6-48A0-9453-C03FB97940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04944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53C09CD9-E6F6-4AA3-968A-491D1568E7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55231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4457D5F2-D7AE-44A9-847A-D20086BCCC2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55230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4FBE8211-41BE-41C2-B826-94FD55BC0A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8151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18C75666-F3E0-4AD7-8C05-FEFFEAE1D10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38151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66478F13-D9B8-4439-9B08-804CD6848E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2107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08844405-957A-4970-A2B6-D161FED665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321072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6F067D31-AE61-48F0-A497-1908DC77F0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0399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5B4A526A-A40E-4B7D-94EC-5FDCAD2EAD8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703992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67390-01C5-4A4E-AF7F-79E8DB2B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4732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4742123-85C4-4775-80AC-721BD7C16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006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E1001174-581F-41A6-864B-D3BE932C2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0061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2B649793-2AFC-43EE-8172-0EAB326F1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454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5B27745F-27CA-45D0-BE8E-A9C3B168F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4541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58782C77-F426-4586-AF09-D07E1E8737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790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E04DA729-6A59-4BC5-8955-DF4D12F12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7901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F6AF03D4-E441-4447-876C-A1B030223E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06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679D428E-9700-4E19-8364-70006C3E76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80061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5B64A0D9-EA5C-4EC1-981A-0FD223A62F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7454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7F9CD6F4-7AEE-42A4-B26D-96BE3E9003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74541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82EA5B58-66CC-4197-BAC3-D0A39558DB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9790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B76C47B4-A585-4CAC-933A-2E6D1938D1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97901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563D0C18-5125-4D0F-B46D-76AE182B3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006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10634501-CE83-42B9-8572-5C6B737108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80061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8">
            <a:extLst>
              <a:ext uri="{FF2B5EF4-FFF2-40B4-BE49-F238E27FC236}">
                <a16:creationId xmlns:a16="http://schemas.microsoft.com/office/drawing/2014/main" id="{54844B85-1B28-4340-AA8C-10A0C2A36C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7454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5" name="Text Placeholder 50">
            <a:extLst>
              <a:ext uri="{FF2B5EF4-FFF2-40B4-BE49-F238E27FC236}">
                <a16:creationId xmlns:a16="http://schemas.microsoft.com/office/drawing/2014/main" id="{31BB84F0-3823-46DB-BCEF-5EF3F8E680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74541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8">
            <a:extLst>
              <a:ext uri="{FF2B5EF4-FFF2-40B4-BE49-F238E27FC236}">
                <a16:creationId xmlns:a16="http://schemas.microsoft.com/office/drawing/2014/main" id="{D4D4EE7B-E029-47B3-BC18-D53E810711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790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7" name="Text Placeholder 50">
            <a:extLst>
              <a:ext uri="{FF2B5EF4-FFF2-40B4-BE49-F238E27FC236}">
                <a16:creationId xmlns:a16="http://schemas.microsoft.com/office/drawing/2014/main" id="{C088BE45-14DC-4551-A5FC-93D0BA99188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97901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8">
            <a:extLst>
              <a:ext uri="{FF2B5EF4-FFF2-40B4-BE49-F238E27FC236}">
                <a16:creationId xmlns:a16="http://schemas.microsoft.com/office/drawing/2014/main" id="{120E072F-4FF5-422F-B7FD-BE3DF02601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006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9" name="Text Placeholder 50">
            <a:extLst>
              <a:ext uri="{FF2B5EF4-FFF2-40B4-BE49-F238E27FC236}">
                <a16:creationId xmlns:a16="http://schemas.microsoft.com/office/drawing/2014/main" id="{E73E6162-F4E3-4F6D-BA12-6B5918E23B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80061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8">
            <a:extLst>
              <a:ext uri="{FF2B5EF4-FFF2-40B4-BE49-F238E27FC236}">
                <a16:creationId xmlns:a16="http://schemas.microsoft.com/office/drawing/2014/main" id="{C9938F8E-67A2-401C-882C-ED04C7E522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7454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1" name="Text Placeholder 50">
            <a:extLst>
              <a:ext uri="{FF2B5EF4-FFF2-40B4-BE49-F238E27FC236}">
                <a16:creationId xmlns:a16="http://schemas.microsoft.com/office/drawing/2014/main" id="{E683DBE3-DCA5-4538-A253-E60ED2C4B62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4541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8">
            <a:extLst>
              <a:ext uri="{FF2B5EF4-FFF2-40B4-BE49-F238E27FC236}">
                <a16:creationId xmlns:a16="http://schemas.microsoft.com/office/drawing/2014/main" id="{6F8B9E2C-BE06-4536-A348-4640A2DA1B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790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3" name="Text Placeholder 50">
            <a:extLst>
              <a:ext uri="{FF2B5EF4-FFF2-40B4-BE49-F238E27FC236}">
                <a16:creationId xmlns:a16="http://schemas.microsoft.com/office/drawing/2014/main" id="{B9A57CE7-FAE2-490F-A8F8-402B5F3A744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697901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11859-7CC8-480B-BA0E-18BB16B3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107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4">
          <p15:clr>
            <a:srgbClr val="FBAE40"/>
          </p15:clr>
        </p15:guide>
        <p15:guide id="2" pos="5112">
          <p15:clr>
            <a:srgbClr val="FBAE40"/>
          </p15:clr>
        </p15:guide>
        <p15:guide id="4" pos="5256">
          <p15:clr>
            <a:srgbClr val="5ACBF0"/>
          </p15:clr>
        </p15:guide>
        <p15:guide id="5" pos="4968">
          <p15:clr>
            <a:srgbClr val="5ACBF0"/>
          </p15:clr>
        </p15:guide>
        <p15:guide id="6" pos="2688">
          <p15:clr>
            <a:srgbClr val="5ACBF0"/>
          </p15:clr>
        </p15:guide>
        <p15:guide id="7" pos="2400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743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547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478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940464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300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3526073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0506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70D4-8260-4D24-BEAB-B62D270EE2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A10F-1C91-4D6E-AF72-B6468A4B9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5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  <p:sldLayoutId id="214748371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5" y="457200"/>
            <a:ext cx="11731752" cy="630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25" y="1825625"/>
            <a:ext cx="117317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24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DAD0-21E9-42D0-8C63-C6563197FC13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9281" y="6356352"/>
            <a:ext cx="5933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67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3823-CC86-4AC6-95C0-DC3ECA80F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xStyles>
    <p:titleStyle>
      <a:lvl1pPr algn="ctr" defTabSz="914126" rtl="0" eaLnBrk="1" latinLnBrk="0" hangingPunct="1">
        <a:lnSpc>
          <a:spcPct val="90000"/>
        </a:lnSpc>
        <a:spcBef>
          <a:spcPts val="1000"/>
        </a:spcBef>
        <a:buNone/>
        <a:defRPr sz="3599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56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GIÁO DỤC VÀ ĐÀO TẠO</a:t>
            </a:r>
          </a:p>
          <a:p>
            <a:pPr marL="0" indent="0" algn="ctr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THÀNH PHỐ HỒ CHÍ MINH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8006A7-0E8E-38D0-9372-D2BAC7A122F7}"/>
              </a:ext>
            </a:extLst>
          </p:cNvPr>
          <p:cNvSpPr/>
          <p:nvPr/>
        </p:nvSpPr>
        <p:spPr>
          <a:xfrm>
            <a:off x="0" y="1481667"/>
            <a:ext cx="12192000" cy="3234266"/>
          </a:xfrm>
          <a:prstGeom prst="rect">
            <a:avLst/>
          </a:prstGeom>
          <a:solidFill>
            <a:srgbClr val="0D09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HUẤN 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THỰC HIỆN NỘI DUNG GIÁO DỤC STEM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CẤP TIỂU HỌC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330787-A308-8F8F-A115-1EB14FEAA0C2}"/>
              </a:ext>
            </a:extLst>
          </p:cNvPr>
          <p:cNvSpPr txBox="1"/>
          <p:nvPr/>
        </p:nvSpPr>
        <p:spPr>
          <a:xfrm>
            <a:off x="4547338" y="6457890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07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07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53569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126524" y="166692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 dung 4</a:t>
            </a:r>
            <a:endParaRPr kumimoji="0" lang="ko-KR" altLang="en-US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265028" y="649810"/>
            <a:ext cx="8120544" cy="709207"/>
          </a:xfrm>
          <a:prstGeom prst="rect">
            <a:avLst/>
          </a:prstGeom>
          <a:solidFill>
            <a:srgbClr val="0D095D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KHBD STEM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286761"/>
            <a:ext cx="10883496" cy="2355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Nhiệm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vụ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466725"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Báo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cáo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, </a:t>
            </a: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thảo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luận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sản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phẩm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K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ế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hoạch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bài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dạy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STEM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đã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thiết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kế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  <a:p>
            <a:pPr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Thời</a:t>
            </a:r>
            <a:r>
              <a:rPr lang="en-US" sz="2800" b="1" i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gian</a:t>
            </a:r>
            <a:r>
              <a:rPr lang="en-US" sz="2800" b="1" i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thực</a:t>
            </a:r>
            <a:r>
              <a:rPr lang="en-US" sz="2800" b="1" i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hiện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: 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90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phút</a:t>
            </a:r>
            <a:endParaRPr lang="en-US" sz="2800" kern="0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1022350" marR="0" lvl="0" indent="-555625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1348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73322_Rose suite pitch deck_RVA_v3" id="{A1173EBD-D547-46AD-95A9-9B7E4968ED1F}" vid="{F580D4A0-499F-4E77-AB0C-FFDC165FCD84}"/>
    </a:ext>
  </a:extLst>
</a:theme>
</file>

<file path=ppt/theme/theme2.xml><?xml version="1.0" encoding="utf-8"?>
<a:theme xmlns:a="http://schemas.openxmlformats.org/drawingml/2006/main" name="2_Office Theme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Timeline_WAC_LH - v2" id="{C490F22C-BCE6-4049-96E9-DC11EF4DCC46}" vid="{AA5619E9-B2EB-4B47-8E48-7B1F4A347B9C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78E46C-0F2F-4D8F-8685-D890AF38A48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3B9686E-60BB-426D-9902-B37A45317C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342EA1-02DE-432C-B535-038F595FE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 suite pitch deck</Template>
  <TotalTime>1835</TotalTime>
  <Words>71</Words>
  <Application>Microsoft Office PowerPoint</Application>
  <PresentationFormat>Widescreen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Avenir Next LT Pro Light</vt:lpstr>
      <vt:lpstr>Calibri</vt:lpstr>
      <vt:lpstr>Corbel</vt:lpstr>
      <vt:lpstr>Segoe UI</vt:lpstr>
      <vt:lpstr>Speak Pro</vt:lpstr>
      <vt:lpstr>Times New Roman</vt:lpstr>
      <vt:lpstr>Wingdings</vt:lpstr>
      <vt:lpstr>Office Theme</vt:lpstr>
      <vt:lpstr>2_Office Theme</vt:lpstr>
      <vt:lpstr>Section Break Slide Master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Nhu Thu Huong</dc:creator>
  <cp:lastModifiedBy>User</cp:lastModifiedBy>
  <cp:revision>96</cp:revision>
  <dcterms:created xsi:type="dcterms:W3CDTF">2022-07-25T04:43:15Z</dcterms:created>
  <dcterms:modified xsi:type="dcterms:W3CDTF">2023-06-29T10:07:26Z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